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76" r:id="rId4"/>
    <p:sldId id="282" r:id="rId5"/>
    <p:sldId id="265" r:id="rId6"/>
    <p:sldId id="259" r:id="rId7"/>
    <p:sldId id="270" r:id="rId8"/>
    <p:sldId id="271" r:id="rId9"/>
    <p:sldId id="272" r:id="rId10"/>
    <p:sldId id="257" r:id="rId11"/>
    <p:sldId id="263" r:id="rId12"/>
    <p:sldId id="258" r:id="rId13"/>
    <p:sldId id="275" r:id="rId14"/>
    <p:sldId id="277" r:id="rId15"/>
    <p:sldId id="285" r:id="rId16"/>
    <p:sldId id="279" r:id="rId17"/>
    <p:sldId id="280" r:id="rId18"/>
    <p:sldId id="284" r:id="rId19"/>
    <p:sldId id="269" r:id="rId20"/>
    <p:sldId id="267" r:id="rId21"/>
    <p:sldId id="268" r:id="rId22"/>
    <p:sldId id="266" r:id="rId23"/>
    <p:sldId id="273"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60"/>
  </p:normalViewPr>
  <p:slideViewPr>
    <p:cSldViewPr snapToGrid="0">
      <p:cViewPr varScale="1">
        <p:scale>
          <a:sx n="69" d="100"/>
          <a:sy n="69" d="100"/>
        </p:scale>
        <p:origin x="5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78B6222-9874-42AA-88E9-0DA494B26066}"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B8934B-A419-46D5-85F2-6B7DE1D6D09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050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8B6222-9874-42AA-88E9-0DA494B26066}"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B8934B-A419-46D5-85F2-6B7DE1D6D09A}" type="slidenum">
              <a:rPr lang="en-US" smtClean="0"/>
              <a:t>‹#›</a:t>
            </a:fld>
            <a:endParaRPr lang="en-US"/>
          </a:p>
        </p:txBody>
      </p:sp>
    </p:spTree>
    <p:extLst>
      <p:ext uri="{BB962C8B-B14F-4D97-AF65-F5344CB8AC3E}">
        <p14:creationId xmlns:p14="http://schemas.microsoft.com/office/powerpoint/2010/main" val="286427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8B6222-9874-42AA-88E9-0DA494B26066}"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B8934B-A419-46D5-85F2-6B7DE1D6D09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71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8B6222-9874-42AA-88E9-0DA494B26066}"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B8934B-A419-46D5-85F2-6B7DE1D6D09A}" type="slidenum">
              <a:rPr lang="en-US" smtClean="0"/>
              <a:t>‹#›</a:t>
            </a:fld>
            <a:endParaRPr lang="en-US"/>
          </a:p>
        </p:txBody>
      </p:sp>
    </p:spTree>
    <p:extLst>
      <p:ext uri="{BB962C8B-B14F-4D97-AF65-F5344CB8AC3E}">
        <p14:creationId xmlns:p14="http://schemas.microsoft.com/office/powerpoint/2010/main" val="2772628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78B6222-9874-42AA-88E9-0DA494B26066}" type="datetimeFigureOut">
              <a:rPr lang="en-US" smtClean="0"/>
              <a:t>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B8934B-A419-46D5-85F2-6B7DE1D6D09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41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78B6222-9874-42AA-88E9-0DA494B26066}" type="datetimeFigureOut">
              <a:rPr lang="en-US" smtClean="0"/>
              <a:t>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B8934B-A419-46D5-85F2-6B7DE1D6D09A}" type="slidenum">
              <a:rPr lang="en-US" smtClean="0"/>
              <a:t>‹#›</a:t>
            </a:fld>
            <a:endParaRPr lang="en-US"/>
          </a:p>
        </p:txBody>
      </p:sp>
    </p:spTree>
    <p:extLst>
      <p:ext uri="{BB962C8B-B14F-4D97-AF65-F5344CB8AC3E}">
        <p14:creationId xmlns:p14="http://schemas.microsoft.com/office/powerpoint/2010/main" val="2439748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78B6222-9874-42AA-88E9-0DA494B26066}" type="datetimeFigureOut">
              <a:rPr lang="en-US" smtClean="0"/>
              <a:t>2/11/2019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B8934B-A419-46D5-85F2-6B7DE1D6D09A}" type="slidenum">
              <a:rPr lang="en-US" smtClean="0"/>
              <a:t>‹#›</a:t>
            </a:fld>
            <a:endParaRPr lang="en-US"/>
          </a:p>
        </p:txBody>
      </p:sp>
    </p:spTree>
    <p:extLst>
      <p:ext uri="{BB962C8B-B14F-4D97-AF65-F5344CB8AC3E}">
        <p14:creationId xmlns:p14="http://schemas.microsoft.com/office/powerpoint/2010/main" val="2242506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78B6222-9874-42AA-88E9-0DA494B26066}" type="datetimeFigureOut">
              <a:rPr lang="en-US" smtClean="0"/>
              <a:t>2/11/2019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B8934B-A419-46D5-85F2-6B7DE1D6D09A}" type="slidenum">
              <a:rPr lang="en-US" smtClean="0"/>
              <a:t>‹#›</a:t>
            </a:fld>
            <a:endParaRPr lang="en-US"/>
          </a:p>
        </p:txBody>
      </p:sp>
    </p:spTree>
    <p:extLst>
      <p:ext uri="{BB962C8B-B14F-4D97-AF65-F5344CB8AC3E}">
        <p14:creationId xmlns:p14="http://schemas.microsoft.com/office/powerpoint/2010/main" val="131564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8B6222-9874-42AA-88E9-0DA494B26066}" type="datetimeFigureOut">
              <a:rPr lang="en-US" smtClean="0"/>
              <a:t>2/11/2019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B8934B-A419-46D5-85F2-6B7DE1D6D09A}" type="slidenum">
              <a:rPr lang="en-US" smtClean="0"/>
              <a:t>‹#›</a:t>
            </a:fld>
            <a:endParaRPr lang="en-US"/>
          </a:p>
        </p:txBody>
      </p:sp>
    </p:spTree>
    <p:extLst>
      <p:ext uri="{BB962C8B-B14F-4D97-AF65-F5344CB8AC3E}">
        <p14:creationId xmlns:p14="http://schemas.microsoft.com/office/powerpoint/2010/main" val="3763531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78B6222-9874-42AA-88E9-0DA494B26066}" type="datetimeFigureOut">
              <a:rPr lang="en-US" smtClean="0"/>
              <a:t>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B8934B-A419-46D5-85F2-6B7DE1D6D09A}" type="slidenum">
              <a:rPr lang="en-US" smtClean="0"/>
              <a:t>‹#›</a:t>
            </a:fld>
            <a:endParaRPr lang="en-US"/>
          </a:p>
        </p:txBody>
      </p:sp>
    </p:spTree>
    <p:extLst>
      <p:ext uri="{BB962C8B-B14F-4D97-AF65-F5344CB8AC3E}">
        <p14:creationId xmlns:p14="http://schemas.microsoft.com/office/powerpoint/2010/main" val="255351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78B6222-9874-42AA-88E9-0DA494B26066}" type="datetimeFigureOut">
              <a:rPr lang="en-US" smtClean="0"/>
              <a:t>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B8934B-A419-46D5-85F2-6B7DE1D6D09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945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78B6222-9874-42AA-88E9-0DA494B26066}" type="datetimeFigureOut">
              <a:rPr lang="en-US" smtClean="0"/>
              <a:t>2/11/2019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3B8934B-A419-46D5-85F2-6B7DE1D6D09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335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Crimes in San Francisco</a:t>
            </a:r>
            <a:endParaRPr lang="en-US" dirty="0"/>
          </a:p>
        </p:txBody>
      </p:sp>
      <p:sp>
        <p:nvSpPr>
          <p:cNvPr id="3" name="Subtitle 2"/>
          <p:cNvSpPr>
            <a:spLocks noGrp="1"/>
          </p:cNvSpPr>
          <p:nvPr>
            <p:ph type="subTitle" idx="1"/>
          </p:nvPr>
        </p:nvSpPr>
        <p:spPr/>
        <p:txBody>
          <a:bodyPr/>
          <a:lstStyle/>
          <a:p>
            <a:r>
              <a:rPr lang="en-US" dirty="0" smtClean="0"/>
              <a:t>The A Team</a:t>
            </a:r>
            <a:endParaRPr lang="en-US" dirty="0"/>
          </a:p>
        </p:txBody>
      </p:sp>
    </p:spTree>
    <p:extLst>
      <p:ext uri="{BB962C8B-B14F-4D97-AF65-F5344CB8AC3E}">
        <p14:creationId xmlns:p14="http://schemas.microsoft.com/office/powerpoint/2010/main" val="6940257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596" y="1901430"/>
            <a:ext cx="7311136" cy="4592577"/>
          </a:xfrm>
          <a:prstGeom prst="rect">
            <a:avLst/>
          </a:prstGeom>
        </p:spPr>
      </p:pic>
      <p:sp>
        <p:nvSpPr>
          <p:cNvPr id="10" name="Title 1"/>
          <p:cNvSpPr txBox="1">
            <a:spLocks/>
          </p:cNvSpPr>
          <p:nvPr/>
        </p:nvSpPr>
        <p:spPr>
          <a:xfrm>
            <a:off x="1176528" y="737616"/>
            <a:ext cx="9720072" cy="1021334"/>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t>Which neighborhoods are the most dangerous and which ones the safest?</a:t>
            </a:r>
          </a:p>
        </p:txBody>
      </p:sp>
    </p:spTree>
    <p:extLst>
      <p:ext uri="{BB962C8B-B14F-4D97-AF65-F5344CB8AC3E}">
        <p14:creationId xmlns:p14="http://schemas.microsoft.com/office/powerpoint/2010/main" val="4294539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290" y="1758950"/>
            <a:ext cx="5980548" cy="4754906"/>
          </a:xfrm>
          <a:prstGeom prst="rect">
            <a:avLst/>
          </a:prstGeom>
        </p:spPr>
      </p:pic>
      <p:sp>
        <p:nvSpPr>
          <p:cNvPr id="5" name="Title 1"/>
          <p:cNvSpPr txBox="1">
            <a:spLocks/>
          </p:cNvSpPr>
          <p:nvPr/>
        </p:nvSpPr>
        <p:spPr>
          <a:xfrm>
            <a:off x="1176528" y="737616"/>
            <a:ext cx="9720072" cy="1021334"/>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t>Which police district is the busiest? (where do most of the crimes happen)</a:t>
            </a:r>
          </a:p>
        </p:txBody>
      </p:sp>
    </p:spTree>
    <p:extLst>
      <p:ext uri="{BB962C8B-B14F-4D97-AF65-F5344CB8AC3E}">
        <p14:creationId xmlns:p14="http://schemas.microsoft.com/office/powerpoint/2010/main" val="15080130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2879" y="1454150"/>
            <a:ext cx="5334393" cy="487504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16" y="1627758"/>
            <a:ext cx="4510391" cy="4527827"/>
          </a:xfrm>
          <a:prstGeom prst="rect">
            <a:avLst/>
          </a:prstGeom>
        </p:spPr>
      </p:pic>
      <p:sp>
        <p:nvSpPr>
          <p:cNvPr id="10" name="Title 1"/>
          <p:cNvSpPr txBox="1">
            <a:spLocks/>
          </p:cNvSpPr>
          <p:nvPr/>
        </p:nvSpPr>
        <p:spPr>
          <a:xfrm>
            <a:off x="1176528" y="737616"/>
            <a:ext cx="9720072" cy="1021334"/>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t>What days of the week and what times most of the crimes take place?</a:t>
            </a:r>
          </a:p>
        </p:txBody>
      </p:sp>
    </p:spTree>
    <p:extLst>
      <p:ext uri="{BB962C8B-B14F-4D97-AF65-F5344CB8AC3E}">
        <p14:creationId xmlns:p14="http://schemas.microsoft.com/office/powerpoint/2010/main" val="17228658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527612" cy="1499616"/>
          </a:xfrm>
        </p:spPr>
        <p:txBody>
          <a:bodyPr>
            <a:normAutofit fontScale="90000"/>
          </a:bodyPr>
          <a:lstStyle/>
          <a:p>
            <a:r>
              <a:rPr lang="en-US" dirty="0" smtClean="0"/>
              <a:t>Number of Crimes is at its peak in the months of July, and August, followed by January and October.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672" y="2288706"/>
            <a:ext cx="6282984" cy="4312765"/>
          </a:xfrm>
          <a:prstGeom prst="rect">
            <a:avLst/>
          </a:prstGeom>
        </p:spPr>
      </p:pic>
    </p:spTree>
    <p:extLst>
      <p:ext uri="{BB962C8B-B14F-4D97-AF65-F5344CB8AC3E}">
        <p14:creationId xmlns:p14="http://schemas.microsoft.com/office/powerpoint/2010/main" val="4194593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Type of Crime in Any Given </a:t>
            </a:r>
            <a:r>
              <a:rPr lang="en-US" sz="4400" dirty="0" smtClean="0"/>
              <a:t>day</a:t>
            </a:r>
            <a:endParaRPr lang="en-US" sz="4400"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306" y="1865745"/>
            <a:ext cx="4932091" cy="4429415"/>
          </a:xfrm>
          <a:prstGeom prst="rect">
            <a:avLst/>
          </a:prstGeom>
        </p:spPr>
      </p:pic>
    </p:spTree>
    <p:extLst>
      <p:ext uri="{BB962C8B-B14F-4D97-AF65-F5344CB8AC3E}">
        <p14:creationId xmlns:p14="http://schemas.microsoft.com/office/powerpoint/2010/main" val="234062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Type of Crime in Any Given day</a:t>
            </a:r>
            <a:endParaRPr lang="en-US" sz="4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2369574"/>
            <a:ext cx="5068455" cy="410303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583" y="2369573"/>
            <a:ext cx="4979534" cy="4103035"/>
          </a:xfrm>
          <a:prstGeom prst="rect">
            <a:avLst/>
          </a:prstGeom>
        </p:spPr>
      </p:pic>
    </p:spTree>
    <p:extLst>
      <p:ext uri="{BB962C8B-B14F-4D97-AF65-F5344CB8AC3E}">
        <p14:creationId xmlns:p14="http://schemas.microsoft.com/office/powerpoint/2010/main" val="3829079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Type of Crime in Any Given day</a:t>
            </a:r>
            <a:endParaRPr lang="en-US" sz="4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620" y="2175726"/>
            <a:ext cx="4979534" cy="4103035"/>
          </a:xfrm>
          <a:prstGeom prst="rect">
            <a:avLst/>
          </a:prstGeom>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4301" y="2215882"/>
            <a:ext cx="5043973" cy="4022725"/>
          </a:xfrm>
        </p:spPr>
      </p:pic>
    </p:spTree>
    <p:extLst>
      <p:ext uri="{BB962C8B-B14F-4D97-AF65-F5344CB8AC3E}">
        <p14:creationId xmlns:p14="http://schemas.microsoft.com/office/powerpoint/2010/main" val="1684013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Type of Crime in Any Given day</a:t>
            </a:r>
            <a:endParaRPr lang="en-US" sz="4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8525" y="2084830"/>
            <a:ext cx="4979534" cy="410303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2084831"/>
            <a:ext cx="4979534" cy="4103035"/>
          </a:xfrm>
          <a:prstGeom prst="rect">
            <a:avLst/>
          </a:prstGeom>
        </p:spPr>
      </p:pic>
    </p:spTree>
    <p:extLst>
      <p:ext uri="{BB962C8B-B14F-4D97-AF65-F5344CB8AC3E}">
        <p14:creationId xmlns:p14="http://schemas.microsoft.com/office/powerpoint/2010/main" val="2795342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Type of Crime in Any Given day</a:t>
            </a:r>
            <a:endParaRPr lang="en-US" sz="4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787" y="1864360"/>
            <a:ext cx="7461250" cy="4387215"/>
          </a:xfrm>
          <a:prstGeom prst="rect">
            <a:avLst/>
          </a:prstGeom>
        </p:spPr>
      </p:pic>
    </p:spTree>
    <p:extLst>
      <p:ext uri="{BB962C8B-B14F-4D97-AF65-F5344CB8AC3E}">
        <p14:creationId xmlns:p14="http://schemas.microsoft.com/office/powerpoint/2010/main" val="861236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59" y="2465012"/>
            <a:ext cx="5209091" cy="3540654"/>
          </a:xfrm>
          <a:prstGeom prst="rect">
            <a:avLst/>
          </a:prstGeom>
        </p:spPr>
      </p:pic>
      <p:sp>
        <p:nvSpPr>
          <p:cNvPr id="6" name="Title 1"/>
          <p:cNvSpPr txBox="1">
            <a:spLocks/>
          </p:cNvSpPr>
          <p:nvPr/>
        </p:nvSpPr>
        <p:spPr>
          <a:xfrm>
            <a:off x="1176528" y="737616"/>
            <a:ext cx="9720072" cy="1021334"/>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smtClean="0"/>
              <a:t>Type of Crime in Any Given day of the week</a:t>
            </a:r>
            <a:endParaRPr lang="en-US"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86" y="2438302"/>
            <a:ext cx="5119614" cy="3594073"/>
          </a:xfrm>
          <a:prstGeom prst="rect">
            <a:avLst/>
          </a:prstGeom>
        </p:spPr>
      </p:pic>
    </p:spTree>
    <p:extLst>
      <p:ext uri="{BB962C8B-B14F-4D97-AF65-F5344CB8AC3E}">
        <p14:creationId xmlns:p14="http://schemas.microsoft.com/office/powerpoint/2010/main" val="2451236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a:t>
            </a:r>
            <a:endParaRPr lang="en-US" dirty="0"/>
          </a:p>
        </p:txBody>
      </p:sp>
      <p:sp>
        <p:nvSpPr>
          <p:cNvPr id="3" name="Content Placeholder 2"/>
          <p:cNvSpPr>
            <a:spLocks noGrp="1"/>
          </p:cNvSpPr>
          <p:nvPr>
            <p:ph idx="1"/>
          </p:nvPr>
        </p:nvSpPr>
        <p:spPr/>
        <p:txBody>
          <a:bodyPr/>
          <a:lstStyle/>
          <a:p>
            <a:r>
              <a:rPr lang="en-US" dirty="0" smtClean="0"/>
              <a:t>After much </a:t>
            </a:r>
            <a:r>
              <a:rPr lang="en-US" dirty="0" err="1" smtClean="0"/>
              <a:t>delibration</a:t>
            </a:r>
            <a:r>
              <a:rPr lang="en-US" dirty="0" smtClean="0"/>
              <a:t> and starting on many project we finally settled with an evaluation of the number of crimes in San Francisco City. </a:t>
            </a:r>
          </a:p>
          <a:p>
            <a:r>
              <a:rPr lang="en-US" dirty="0" smtClean="0"/>
              <a:t>We got the data from DATASF website. However, instead of using the API we used the CSV because the API would only give us access to 1000 data points while the csv gave us access to 154,916 data points. </a:t>
            </a:r>
          </a:p>
        </p:txBody>
      </p:sp>
    </p:spTree>
    <p:extLst>
      <p:ext uri="{BB962C8B-B14F-4D97-AF65-F5344CB8AC3E}">
        <p14:creationId xmlns:p14="http://schemas.microsoft.com/office/powerpoint/2010/main" val="3663897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 y="2057088"/>
            <a:ext cx="5733880" cy="40872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8595" y="2054664"/>
            <a:ext cx="5634305" cy="4089653"/>
          </a:xfrm>
          <a:prstGeom prst="rect">
            <a:avLst/>
          </a:prstGeom>
        </p:spPr>
      </p:pic>
      <p:sp>
        <p:nvSpPr>
          <p:cNvPr id="6" name="Title 1"/>
          <p:cNvSpPr txBox="1">
            <a:spLocks/>
          </p:cNvSpPr>
          <p:nvPr/>
        </p:nvSpPr>
        <p:spPr>
          <a:xfrm>
            <a:off x="1176528" y="737616"/>
            <a:ext cx="9720072" cy="1021334"/>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t>Type of Crime in Any Given day of the week</a:t>
            </a:r>
          </a:p>
        </p:txBody>
      </p:sp>
    </p:spTree>
    <p:extLst>
      <p:ext uri="{BB962C8B-B14F-4D97-AF65-F5344CB8AC3E}">
        <p14:creationId xmlns:p14="http://schemas.microsoft.com/office/powerpoint/2010/main" val="2341493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549" y="1834445"/>
            <a:ext cx="6049035" cy="42465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20" y="1834445"/>
            <a:ext cx="5690329" cy="3994727"/>
          </a:xfrm>
          <a:prstGeom prst="rect">
            <a:avLst/>
          </a:prstGeom>
        </p:spPr>
      </p:pic>
      <p:sp>
        <p:nvSpPr>
          <p:cNvPr id="6" name="Title 1"/>
          <p:cNvSpPr txBox="1">
            <a:spLocks/>
          </p:cNvSpPr>
          <p:nvPr/>
        </p:nvSpPr>
        <p:spPr>
          <a:xfrm>
            <a:off x="1176528" y="737616"/>
            <a:ext cx="9720072" cy="1021334"/>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t>Type of Crime in Any Given day of the week</a:t>
            </a:r>
          </a:p>
        </p:txBody>
      </p:sp>
    </p:spTree>
    <p:extLst>
      <p:ext uri="{BB962C8B-B14F-4D97-AF65-F5344CB8AC3E}">
        <p14:creationId xmlns:p14="http://schemas.microsoft.com/office/powerpoint/2010/main" val="23135761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653" y="4307450"/>
            <a:ext cx="3562532" cy="2500970"/>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3552" y="1758950"/>
            <a:ext cx="3508555" cy="250097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939" y="4307450"/>
            <a:ext cx="3703782" cy="260013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219" y="1711800"/>
            <a:ext cx="3697400" cy="2595650"/>
          </a:xfrm>
          <a:prstGeom prst="rect">
            <a:avLst/>
          </a:prstGeom>
        </p:spPr>
      </p:pic>
      <p:sp>
        <p:nvSpPr>
          <p:cNvPr id="20" name="Title 1"/>
          <p:cNvSpPr txBox="1">
            <a:spLocks/>
          </p:cNvSpPr>
          <p:nvPr/>
        </p:nvSpPr>
        <p:spPr>
          <a:xfrm>
            <a:off x="1176528" y="737616"/>
            <a:ext cx="9720072" cy="1021334"/>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a:t>Type of Crime in Any Given day of the week</a:t>
            </a:r>
          </a:p>
        </p:txBody>
      </p:sp>
    </p:spTree>
    <p:extLst>
      <p:ext uri="{BB962C8B-B14F-4D97-AF65-F5344CB8AC3E}">
        <p14:creationId xmlns:p14="http://schemas.microsoft.com/office/powerpoint/2010/main" val="3232734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the best and worst days to visit San Francisco? </a:t>
            </a:r>
          </a:p>
        </p:txBody>
      </p:sp>
      <p:sp>
        <p:nvSpPr>
          <p:cNvPr id="3" name="Content Placeholder 2"/>
          <p:cNvSpPr>
            <a:spLocks noGrp="1"/>
          </p:cNvSpPr>
          <p:nvPr>
            <p:ph idx="1"/>
          </p:nvPr>
        </p:nvSpPr>
        <p:spPr/>
        <p:txBody>
          <a:bodyPr/>
          <a:lstStyle/>
          <a:p>
            <a:r>
              <a:rPr lang="en-US" dirty="0" smtClean="0"/>
              <a:t>The best day of the week to visit San Francisco is Sunday and the worst day is Friday. </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217" y="2959100"/>
            <a:ext cx="3715433" cy="3395494"/>
          </a:xfrm>
          <a:prstGeom prst="rect">
            <a:avLst/>
          </a:prstGeom>
        </p:spPr>
      </p:pic>
    </p:spTree>
    <p:extLst>
      <p:ext uri="{BB962C8B-B14F-4D97-AF65-F5344CB8AC3E}">
        <p14:creationId xmlns:p14="http://schemas.microsoft.com/office/powerpoint/2010/main" val="922742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8516"/>
            <a:ext cx="12192000" cy="1499616"/>
          </a:xfrm>
        </p:spPr>
        <p:txBody>
          <a:bodyPr/>
          <a:lstStyle/>
          <a:p>
            <a:pPr algn="ctr"/>
            <a:r>
              <a:rPr lang="en-US" dirty="0" smtClean="0"/>
              <a:t>Thank You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316884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441731"/>
            <a:ext cx="9720072" cy="1499616"/>
          </a:xfrm>
        </p:spPr>
        <p:txBody>
          <a:bodyPr>
            <a:normAutofit fontScale="90000"/>
          </a:bodyPr>
          <a:lstStyle/>
          <a:p>
            <a:pPr algn="ctr"/>
            <a:r>
              <a:rPr lang="en-US" dirty="0" smtClean="0"/>
              <a:t>Our Objective is to increase awareness</a:t>
            </a:r>
            <a:br>
              <a:rPr lang="en-US" dirty="0" smtClean="0"/>
            </a:br>
            <a:r>
              <a:rPr lang="en-US" dirty="0" smtClean="0"/>
              <a:t>About the number of Crimes in </a:t>
            </a:r>
            <a:br>
              <a:rPr lang="en-US" dirty="0" smtClean="0"/>
            </a:br>
            <a:r>
              <a:rPr lang="en-US" dirty="0" smtClean="0"/>
              <a:t>San Francisco City</a:t>
            </a:r>
            <a:endParaRPr lang="en-US" dirty="0"/>
          </a:p>
        </p:txBody>
      </p:sp>
    </p:spTree>
    <p:extLst>
      <p:ext uri="{BB962C8B-B14F-4D97-AF65-F5344CB8AC3E}">
        <p14:creationId xmlns:p14="http://schemas.microsoft.com/office/powerpoint/2010/main" val="363493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2441731"/>
            <a:ext cx="9720072" cy="1499616"/>
          </a:xfrm>
        </p:spPr>
        <p:txBody>
          <a:bodyPr>
            <a:normAutofit/>
          </a:bodyPr>
          <a:lstStyle/>
          <a:p>
            <a:pPr algn="ctr"/>
            <a:r>
              <a:rPr lang="en-US" dirty="0" smtClean="0"/>
              <a:t>Daily 425 Crimes are Reported on Average</a:t>
            </a:r>
            <a:endParaRPr lang="en-US" dirty="0"/>
          </a:p>
        </p:txBody>
      </p:sp>
    </p:spTree>
    <p:extLst>
      <p:ext uri="{BB962C8B-B14F-4D97-AF65-F5344CB8AC3E}">
        <p14:creationId xmlns:p14="http://schemas.microsoft.com/office/powerpoint/2010/main" val="265457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have explored some of the following questions </a:t>
            </a:r>
            <a:r>
              <a:rPr lang="en-US" dirty="0" smtClean="0"/>
              <a:t>regarding Crimes in San Francisco</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Which neighborhoods are the most dangerous and which ones the safest?</a:t>
            </a:r>
          </a:p>
          <a:p>
            <a:pPr marL="457200" indent="-457200">
              <a:buFont typeface="+mj-lt"/>
              <a:buAutoNum type="arabicPeriod"/>
            </a:pPr>
            <a:r>
              <a:rPr lang="en-US" dirty="0" smtClean="0"/>
              <a:t>Which police district is the busiest? (where do most of the crimes happen)</a:t>
            </a:r>
          </a:p>
          <a:p>
            <a:pPr marL="457200" indent="-457200">
              <a:buFont typeface="+mj-lt"/>
              <a:buAutoNum type="arabicPeriod"/>
            </a:pPr>
            <a:r>
              <a:rPr lang="en-US" dirty="0" smtClean="0"/>
              <a:t>What days of the week and what times most of the crimes take place?</a:t>
            </a:r>
          </a:p>
          <a:p>
            <a:pPr marL="457200" indent="-457200">
              <a:buFont typeface="+mj-lt"/>
              <a:buAutoNum type="arabicPeriod"/>
            </a:pPr>
            <a:r>
              <a:rPr lang="en-US" dirty="0" smtClean="0"/>
              <a:t>What type of crimes are most likely to happen in any given day in a week?</a:t>
            </a:r>
          </a:p>
          <a:p>
            <a:pPr marL="457200" indent="-457200">
              <a:buFont typeface="+mj-lt"/>
              <a:buAutoNum type="arabicPeriod"/>
            </a:pPr>
            <a:r>
              <a:rPr lang="en-US" dirty="0" smtClean="0"/>
              <a:t>Which Bart Stations at the cradle of crime? </a:t>
            </a:r>
          </a:p>
          <a:p>
            <a:pPr marL="457200" indent="-457200">
              <a:buFont typeface="+mj-lt"/>
              <a:buAutoNum type="arabicPeriod"/>
            </a:pPr>
            <a:r>
              <a:rPr lang="en-US" dirty="0" smtClean="0"/>
              <a:t>What is the best and worst days to visit San Francisco? </a:t>
            </a:r>
          </a:p>
          <a:p>
            <a:pPr marL="457200" indent="-457200">
              <a:buFont typeface="+mj-lt"/>
              <a:buAutoNum type="arabicPeriod"/>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21044863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230" y="1567999"/>
            <a:ext cx="6636668" cy="4700100"/>
          </a:xfrm>
          <a:prstGeom prst="rect">
            <a:avLst/>
          </a:prstGeom>
        </p:spPr>
      </p:pic>
      <p:sp>
        <p:nvSpPr>
          <p:cNvPr id="8" name="Title 1"/>
          <p:cNvSpPr txBox="1">
            <a:spLocks/>
          </p:cNvSpPr>
          <p:nvPr/>
        </p:nvSpPr>
        <p:spPr>
          <a:xfrm>
            <a:off x="1176528" y="737616"/>
            <a:ext cx="9720072" cy="1021334"/>
          </a:xfrm>
          <a:prstGeom prst="rect">
            <a:avLst/>
          </a:prstGeom>
        </p:spPr>
        <p:txBody>
          <a:bodyPr vert="horz" lIns="91440" tIns="45720" rIns="91440" bIns="45720" rtlCol="0" anchor="ctr">
            <a:normAutofit fontScale="975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2800" dirty="0" smtClean="0"/>
              <a:t>What is the most common crime?</a:t>
            </a:r>
            <a:endParaRPr lang="en-US" sz="2800" dirty="0"/>
          </a:p>
        </p:txBody>
      </p:sp>
    </p:spTree>
    <p:extLst>
      <p:ext uri="{BB962C8B-B14F-4D97-AF65-F5344CB8AC3E}">
        <p14:creationId xmlns:p14="http://schemas.microsoft.com/office/powerpoint/2010/main" val="31104731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Which Bart Stations at the cradle of crime?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5057" y="1854200"/>
            <a:ext cx="7758213" cy="4584700"/>
          </a:xfrm>
          <a:prstGeom prst="rect">
            <a:avLst/>
          </a:prstGeom>
        </p:spPr>
      </p:pic>
    </p:spTree>
    <p:extLst>
      <p:ext uri="{BB962C8B-B14F-4D97-AF65-F5344CB8AC3E}">
        <p14:creationId xmlns:p14="http://schemas.microsoft.com/office/powerpoint/2010/main" val="3450738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you are driving be ware that most of the traffic violations happen in the Mission District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7810" y="2084832"/>
            <a:ext cx="7532707" cy="4451438"/>
          </a:xfrm>
          <a:prstGeom prst="rect">
            <a:avLst/>
          </a:prstGeom>
        </p:spPr>
      </p:pic>
    </p:spTree>
    <p:extLst>
      <p:ext uri="{BB962C8B-B14F-4D97-AF65-F5344CB8AC3E}">
        <p14:creationId xmlns:p14="http://schemas.microsoft.com/office/powerpoint/2010/main" val="1819056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717022" cy="1499616"/>
          </a:xfrm>
        </p:spPr>
        <p:txBody>
          <a:bodyPr>
            <a:normAutofit fontScale="90000"/>
          </a:bodyPr>
          <a:lstStyle/>
          <a:p>
            <a:r>
              <a:rPr lang="en-US" dirty="0"/>
              <a:t>If you are </a:t>
            </a:r>
            <a:r>
              <a:rPr lang="en-US" dirty="0" smtClean="0"/>
              <a:t>taking the </a:t>
            </a:r>
            <a:r>
              <a:rPr lang="en-US" dirty="0" err="1" smtClean="0"/>
              <a:t>bart</a:t>
            </a:r>
            <a:r>
              <a:rPr lang="en-US" dirty="0" smtClean="0"/>
              <a:t>, stations between civic center and Powell street are the most dangerous in terms of weapon offense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0449" y="2286000"/>
            <a:ext cx="6807240" cy="4022725"/>
          </a:xfrm>
        </p:spPr>
      </p:pic>
    </p:spTree>
    <p:extLst>
      <p:ext uri="{BB962C8B-B14F-4D97-AF65-F5344CB8AC3E}">
        <p14:creationId xmlns:p14="http://schemas.microsoft.com/office/powerpoint/2010/main" val="42676729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3082</TotalTime>
  <Words>412</Words>
  <Application>Microsoft Office PowerPoint</Application>
  <PresentationFormat>Widescreen</PresentationFormat>
  <Paragraphs>35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Tw Cen MT</vt:lpstr>
      <vt:lpstr>Tw Cen MT Condensed</vt:lpstr>
      <vt:lpstr>Wingdings</vt:lpstr>
      <vt:lpstr>Wingdings 3</vt:lpstr>
      <vt:lpstr>Integral</vt:lpstr>
      <vt:lpstr>Crimes in San Francisco</vt:lpstr>
      <vt:lpstr>Project Scope</vt:lpstr>
      <vt:lpstr>Our Objective is to increase awareness About the number of Crimes in  San Francisco City</vt:lpstr>
      <vt:lpstr>Daily 425 Crimes are Reported on Average</vt:lpstr>
      <vt:lpstr>We have explored some of the following questions regarding Crimes in San Francisco</vt:lpstr>
      <vt:lpstr>PowerPoint Presentation</vt:lpstr>
      <vt:lpstr>Which Bart Stations at the cradle of crime?</vt:lpstr>
      <vt:lpstr>If you are driving be ware that most of the traffic violations happen in the Mission District</vt:lpstr>
      <vt:lpstr>If you are taking the bart, stations between civic center and Powell street are the most dangerous in terms of weapon offense</vt:lpstr>
      <vt:lpstr> </vt:lpstr>
      <vt:lpstr>PowerPoint Presentation</vt:lpstr>
      <vt:lpstr>PowerPoint Presentation</vt:lpstr>
      <vt:lpstr>Number of Crimes is at its peak in the months of July, and August, followed by January and October. </vt:lpstr>
      <vt:lpstr>Type of Crime in Any Given day</vt:lpstr>
      <vt:lpstr>Type of Crime in Any Given day</vt:lpstr>
      <vt:lpstr>Type of Crime in Any Given day</vt:lpstr>
      <vt:lpstr>Type of Crime in Any Given day</vt:lpstr>
      <vt:lpstr>Type of Crime in Any Given day</vt:lpstr>
      <vt:lpstr>PowerPoint Presentation</vt:lpstr>
      <vt:lpstr>PowerPoint Presentation</vt:lpstr>
      <vt:lpstr>PowerPoint Presentation</vt:lpstr>
      <vt:lpstr>PowerPoint Presentation</vt:lpstr>
      <vt:lpstr>What is the best and worst days to visit San Francisco? </vt:lpstr>
      <vt:lpstr>Thank You </vt:lpstr>
    </vt:vector>
  </TitlesOfParts>
  <Company>UC Berkeley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Crimes in San Francisco</dc:title>
  <dc:creator>Mohabbat Ahmadi</dc:creator>
  <cp:lastModifiedBy>Mohabbat Ahmadi</cp:lastModifiedBy>
  <cp:revision>24</cp:revision>
  <dcterms:created xsi:type="dcterms:W3CDTF">2019-02-09T18:49:41Z</dcterms:created>
  <dcterms:modified xsi:type="dcterms:W3CDTF">2019-02-12T02:21:23Z</dcterms:modified>
</cp:coreProperties>
</file>